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F39"/>
    <a:srgbClr val="1B86A7"/>
    <a:srgbClr val="FB6952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4"/>
    <p:restoredTop sz="95179"/>
  </p:normalViewPr>
  <p:slideViewPr>
    <p:cSldViewPr snapToGrid="0" snapToObjects="1">
      <p:cViewPr>
        <p:scale>
          <a:sx n="27" d="100"/>
          <a:sy n="27" d="100"/>
        </p:scale>
        <p:origin x="2312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065DF81-1D75-2749-B06C-4021D6919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F915294F-305C-F547-9463-A3A200C80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33309CB-A94A-4A4E-8166-FE47CBCE0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1B86A7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1B86A7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0CD833BD-8A85-FB47-868E-1E716EB5C414}"/>
              </a:ext>
            </a:extLst>
          </p:cNvPr>
          <p:cNvGrpSpPr/>
          <p:nvPr/>
        </p:nvGrpSpPr>
        <p:grpSpPr>
          <a:xfrm>
            <a:off x="8804461" y="1507669"/>
            <a:ext cx="3939989" cy="14131251"/>
            <a:chOff x="10044149" y="3469436"/>
            <a:chExt cx="2873977" cy="10307869"/>
          </a:xfrm>
        </p:grpSpPr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0C8FB31C-AB3D-BF41-B0C4-F0A24D9E16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45840" y="3469436"/>
              <a:ext cx="1841500" cy="1993900"/>
            </a:xfrm>
            <a:prstGeom prst="rect">
              <a:avLst/>
            </a:prstGeom>
          </p:spPr>
        </p:pic>
        <p:pic>
          <p:nvPicPr>
            <p:cNvPr id="47" name="Imagen 46">
              <a:extLst>
                <a:ext uri="{FF2B5EF4-FFF2-40B4-BE49-F238E27FC236}">
                  <a16:creationId xmlns:a16="http://schemas.microsoft.com/office/drawing/2014/main" id="{DA1A6354-3B47-9245-8345-E5191F600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58640" y="6262560"/>
              <a:ext cx="2057400" cy="1828800"/>
            </a:xfrm>
            <a:prstGeom prst="rect">
              <a:avLst/>
            </a:prstGeom>
          </p:spPr>
        </p:pic>
        <p:pic>
          <p:nvPicPr>
            <p:cNvPr id="48" name="Imagen 47">
              <a:extLst>
                <a:ext uri="{FF2B5EF4-FFF2-40B4-BE49-F238E27FC236}">
                  <a16:creationId xmlns:a16="http://schemas.microsoft.com/office/drawing/2014/main" id="{6F062CB8-2ED7-884D-928A-65798638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1226" y="9308833"/>
              <a:ext cx="1866900" cy="1828800"/>
            </a:xfrm>
            <a:prstGeom prst="rect">
              <a:avLst/>
            </a:prstGeom>
          </p:spPr>
        </p:pic>
        <p:pic>
          <p:nvPicPr>
            <p:cNvPr id="49" name="Imagen 48">
              <a:extLst>
                <a:ext uri="{FF2B5EF4-FFF2-40B4-BE49-F238E27FC236}">
                  <a16:creationId xmlns:a16="http://schemas.microsoft.com/office/drawing/2014/main" id="{DBFB97F8-F9A2-BA40-9595-2943DE33A5F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44149" y="11872305"/>
              <a:ext cx="1828800" cy="190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7781296-8E15-4349-AD7C-9E38563C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5A9CCB6-1515-384E-89BA-28614B7C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0029B8C-6CF1-B84D-8A41-1F3D0076F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grpSp>
        <p:nvGrpSpPr>
          <p:cNvPr id="24" name="Grupo 23">
            <a:extLst>
              <a:ext uri="{FF2B5EF4-FFF2-40B4-BE49-F238E27FC236}">
                <a16:creationId xmlns:a16="http://schemas.microsoft.com/office/drawing/2014/main" id="{D9BC197D-49D3-1848-9BBD-D01F77A9E3D9}"/>
              </a:ext>
            </a:extLst>
          </p:cNvPr>
          <p:cNvGrpSpPr/>
          <p:nvPr/>
        </p:nvGrpSpPr>
        <p:grpSpPr>
          <a:xfrm>
            <a:off x="8804461" y="1507669"/>
            <a:ext cx="3939989" cy="14131251"/>
            <a:chOff x="10044149" y="3469436"/>
            <a:chExt cx="2873977" cy="10307869"/>
          </a:xfrm>
        </p:grpSpPr>
        <p:pic>
          <p:nvPicPr>
            <p:cNvPr id="25" name="Imagen 24">
              <a:extLst>
                <a:ext uri="{FF2B5EF4-FFF2-40B4-BE49-F238E27FC236}">
                  <a16:creationId xmlns:a16="http://schemas.microsoft.com/office/drawing/2014/main" id="{1AAC1A0E-925F-F843-9D98-90767EA9FA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45840" y="3469436"/>
              <a:ext cx="1841500" cy="1993900"/>
            </a:xfrm>
            <a:prstGeom prst="rect">
              <a:avLst/>
            </a:prstGeom>
          </p:spPr>
        </p:pic>
        <p:pic>
          <p:nvPicPr>
            <p:cNvPr id="26" name="Imagen 25">
              <a:extLst>
                <a:ext uri="{FF2B5EF4-FFF2-40B4-BE49-F238E27FC236}">
                  <a16:creationId xmlns:a16="http://schemas.microsoft.com/office/drawing/2014/main" id="{AD2127FB-75EE-2145-9E09-A80DA3BB4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58640" y="6262560"/>
              <a:ext cx="2057400" cy="1828800"/>
            </a:xfrm>
            <a:prstGeom prst="rect">
              <a:avLst/>
            </a:prstGeom>
          </p:spPr>
        </p:pic>
        <p:pic>
          <p:nvPicPr>
            <p:cNvPr id="27" name="Imagen 26">
              <a:extLst>
                <a:ext uri="{FF2B5EF4-FFF2-40B4-BE49-F238E27FC236}">
                  <a16:creationId xmlns:a16="http://schemas.microsoft.com/office/drawing/2014/main" id="{7BDF8224-11C0-4E49-9AF6-2361671E7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1226" y="9308833"/>
              <a:ext cx="1866900" cy="1828800"/>
            </a:xfrm>
            <a:prstGeom prst="rect">
              <a:avLst/>
            </a:prstGeom>
          </p:spPr>
        </p:pic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C3946BF4-C4F7-C245-BF13-121454599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44149" y="11872305"/>
              <a:ext cx="1828800" cy="1905000"/>
            </a:xfrm>
            <a:prstGeom prst="rect">
              <a:avLst/>
            </a:prstGeom>
          </p:spPr>
        </p:pic>
      </p:grpSp>
      <p:pic>
        <p:nvPicPr>
          <p:cNvPr id="29" name="Imagen 28">
            <a:extLst>
              <a:ext uri="{FF2B5EF4-FFF2-40B4-BE49-F238E27FC236}">
                <a16:creationId xmlns:a16="http://schemas.microsoft.com/office/drawing/2014/main" id="{7CBF0538-B990-4844-B513-7603FD60D27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908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43</cp:revision>
  <dcterms:created xsi:type="dcterms:W3CDTF">2024-09-30T18:42:26Z</dcterms:created>
  <dcterms:modified xsi:type="dcterms:W3CDTF">2025-12-16T18:08:15Z</dcterms:modified>
</cp:coreProperties>
</file>